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341" r:id="rId5"/>
    <p:sldId id="962" r:id="rId6"/>
    <p:sldId id="963" r:id="rId7"/>
    <p:sldId id="366"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8B5ED6E-AA25-49D1-BD62-BCBC0C0961DD}" v="87" dt="2023-09-06T15:18:49.80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627" autoAdjust="0"/>
    <p:restoredTop sz="94679" autoAdjust="0"/>
  </p:normalViewPr>
  <p:slideViewPr>
    <p:cSldViewPr snapToGrid="0">
      <p:cViewPr varScale="1">
        <p:scale>
          <a:sx n="152" d="100"/>
          <a:sy n="152" d="100"/>
        </p:scale>
        <p:origin x="380" y="10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42" d="100"/>
          <a:sy n="42" d="100"/>
        </p:scale>
        <p:origin x="-2850" y="-96"/>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ees, Walter" userId="8ee75126-16a7-4962-96c4-920e8247786f" providerId="ADAL" clId="{88B5ED6E-AA25-49D1-BD62-BCBC0C0961DD}"/>
    <pc:docChg chg="undo custSel delSld modSld modMainMaster">
      <pc:chgData name="Dees, Walter" userId="8ee75126-16a7-4962-96c4-920e8247786f" providerId="ADAL" clId="{88B5ED6E-AA25-49D1-BD62-BCBC0C0961DD}" dt="2023-09-06T21:15:00.789" v="4763" actId="20577"/>
      <pc:docMkLst>
        <pc:docMk/>
      </pc:docMkLst>
      <pc:sldChg chg="modSp mod">
        <pc:chgData name="Dees, Walter" userId="8ee75126-16a7-4962-96c4-920e8247786f" providerId="ADAL" clId="{88B5ED6E-AA25-49D1-BD62-BCBC0C0961DD}" dt="2023-09-06T15:17:32.383" v="4511" actId="20577"/>
        <pc:sldMkLst>
          <pc:docMk/>
          <pc:sldMk cId="0" sldId="341"/>
        </pc:sldMkLst>
        <pc:spChg chg="mod">
          <ac:chgData name="Dees, Walter" userId="8ee75126-16a7-4962-96c4-920e8247786f" providerId="ADAL" clId="{88B5ED6E-AA25-49D1-BD62-BCBC0C0961DD}" dt="2023-09-06T15:17:32.383" v="4511" actId="20577"/>
          <ac:spMkLst>
            <pc:docMk/>
            <pc:sldMk cId="0" sldId="341"/>
            <ac:spMk id="5123" creationId="{9FAD3684-801E-4E1E-85EB-F5F3E5D37277}"/>
          </ac:spMkLst>
        </pc:spChg>
      </pc:sldChg>
      <pc:sldChg chg="del">
        <pc:chgData name="Dees, Walter" userId="8ee75126-16a7-4962-96c4-920e8247786f" providerId="ADAL" clId="{88B5ED6E-AA25-49D1-BD62-BCBC0C0961DD}" dt="2023-09-05T10:09:37.019" v="0" actId="47"/>
        <pc:sldMkLst>
          <pc:docMk/>
          <pc:sldMk cId="0" sldId="363"/>
        </pc:sldMkLst>
      </pc:sldChg>
      <pc:sldChg chg="del">
        <pc:chgData name="Dees, Walter" userId="8ee75126-16a7-4962-96c4-920e8247786f" providerId="ADAL" clId="{88B5ED6E-AA25-49D1-BD62-BCBC0C0961DD}" dt="2023-09-05T10:12:21.757" v="2" actId="47"/>
        <pc:sldMkLst>
          <pc:docMk/>
          <pc:sldMk cId="0" sldId="364"/>
        </pc:sldMkLst>
      </pc:sldChg>
      <pc:sldChg chg="addSp modSp mod">
        <pc:chgData name="Dees, Walter" userId="8ee75126-16a7-4962-96c4-920e8247786f" providerId="ADAL" clId="{88B5ED6E-AA25-49D1-BD62-BCBC0C0961DD}" dt="2023-09-06T21:15:00.789" v="4763" actId="20577"/>
        <pc:sldMkLst>
          <pc:docMk/>
          <pc:sldMk cId="2424538177" sldId="366"/>
        </pc:sldMkLst>
        <pc:spChg chg="add mod">
          <ac:chgData name="Dees, Walter" userId="8ee75126-16a7-4962-96c4-920e8247786f" providerId="ADAL" clId="{88B5ED6E-AA25-49D1-BD62-BCBC0C0961DD}" dt="2023-09-06T21:15:00.789" v="4763" actId="20577"/>
          <ac:spMkLst>
            <pc:docMk/>
            <pc:sldMk cId="2424538177" sldId="366"/>
            <ac:spMk id="2" creationId="{17B35D88-5A08-BFB6-0256-469A70716D41}"/>
          </ac:spMkLst>
        </pc:spChg>
        <pc:spChg chg="add mod ord">
          <ac:chgData name="Dees, Walter" userId="8ee75126-16a7-4962-96c4-920e8247786f" providerId="ADAL" clId="{88B5ED6E-AA25-49D1-BD62-BCBC0C0961DD}" dt="2023-09-05T13:52:16.503" v="4271" actId="14100"/>
          <ac:spMkLst>
            <pc:docMk/>
            <pc:sldMk cId="2424538177" sldId="366"/>
            <ac:spMk id="3" creationId="{07071B0B-94D2-D715-079E-FFBE29729C82}"/>
          </ac:spMkLst>
        </pc:spChg>
        <pc:spChg chg="mod">
          <ac:chgData name="Dees, Walter" userId="8ee75126-16a7-4962-96c4-920e8247786f" providerId="ADAL" clId="{88B5ED6E-AA25-49D1-BD62-BCBC0C0961DD}" dt="2023-09-06T15:18:49.805" v="4593" actId="1035"/>
          <ac:spMkLst>
            <pc:docMk/>
            <pc:sldMk cId="2424538177" sldId="366"/>
            <ac:spMk id="7170" creationId="{3794A7AC-F975-4B82-9FCA-9C67ECE03726}"/>
          </ac:spMkLst>
        </pc:spChg>
        <pc:spChg chg="mod">
          <ac:chgData name="Dees, Walter" userId="8ee75126-16a7-4962-96c4-920e8247786f" providerId="ADAL" clId="{88B5ED6E-AA25-49D1-BD62-BCBC0C0961DD}" dt="2023-09-05T11:13:45.188" v="3168" actId="20577"/>
          <ac:spMkLst>
            <pc:docMk/>
            <pc:sldMk cId="2424538177" sldId="366"/>
            <ac:spMk id="7171" creationId="{8B215120-9330-4C24-86C0-93DB3C460B0D}"/>
          </ac:spMkLst>
        </pc:spChg>
      </pc:sldChg>
      <pc:sldChg chg="del">
        <pc:chgData name="Dees, Walter" userId="8ee75126-16a7-4962-96c4-920e8247786f" providerId="ADAL" clId="{88B5ED6E-AA25-49D1-BD62-BCBC0C0961DD}" dt="2023-09-05T10:09:43.009" v="1" actId="47"/>
        <pc:sldMkLst>
          <pc:docMk/>
          <pc:sldMk cId="4067361699" sldId="367"/>
        </pc:sldMkLst>
      </pc:sldChg>
      <pc:sldChg chg="del">
        <pc:chgData name="Dees, Walter" userId="8ee75126-16a7-4962-96c4-920e8247786f" providerId="ADAL" clId="{88B5ED6E-AA25-49D1-BD62-BCBC0C0961DD}" dt="2023-09-05T10:12:21.757" v="2" actId="47"/>
        <pc:sldMkLst>
          <pc:docMk/>
          <pc:sldMk cId="715504479" sldId="368"/>
        </pc:sldMkLst>
      </pc:sldChg>
      <pc:sldChg chg="del">
        <pc:chgData name="Dees, Walter" userId="8ee75126-16a7-4962-96c4-920e8247786f" providerId="ADAL" clId="{88B5ED6E-AA25-49D1-BD62-BCBC0C0961DD}" dt="2023-09-05T10:12:21.757" v="2" actId="47"/>
        <pc:sldMkLst>
          <pc:docMk/>
          <pc:sldMk cId="3028410839" sldId="369"/>
        </pc:sldMkLst>
      </pc:sldChg>
      <pc:sldChg chg="del">
        <pc:chgData name="Dees, Walter" userId="8ee75126-16a7-4962-96c4-920e8247786f" providerId="ADAL" clId="{88B5ED6E-AA25-49D1-BD62-BCBC0C0961DD}" dt="2023-09-05T10:12:21.757" v="2" actId="47"/>
        <pc:sldMkLst>
          <pc:docMk/>
          <pc:sldMk cId="2571147405" sldId="958"/>
        </pc:sldMkLst>
      </pc:sldChg>
      <pc:sldChg chg="del">
        <pc:chgData name="Dees, Walter" userId="8ee75126-16a7-4962-96c4-920e8247786f" providerId="ADAL" clId="{88B5ED6E-AA25-49D1-BD62-BCBC0C0961DD}" dt="2023-09-05T10:12:21.757" v="2" actId="47"/>
        <pc:sldMkLst>
          <pc:docMk/>
          <pc:sldMk cId="3484874595" sldId="959"/>
        </pc:sldMkLst>
      </pc:sldChg>
      <pc:sldChg chg="del">
        <pc:chgData name="Dees, Walter" userId="8ee75126-16a7-4962-96c4-920e8247786f" providerId="ADAL" clId="{88B5ED6E-AA25-49D1-BD62-BCBC0C0961DD}" dt="2023-09-05T10:12:21.757" v="2" actId="47"/>
        <pc:sldMkLst>
          <pc:docMk/>
          <pc:sldMk cId="1188884428" sldId="960"/>
        </pc:sldMkLst>
      </pc:sldChg>
      <pc:sldChg chg="del">
        <pc:chgData name="Dees, Walter" userId="8ee75126-16a7-4962-96c4-920e8247786f" providerId="ADAL" clId="{88B5ED6E-AA25-49D1-BD62-BCBC0C0961DD}" dt="2023-09-05T10:12:21.757" v="2" actId="47"/>
        <pc:sldMkLst>
          <pc:docMk/>
          <pc:sldMk cId="2745393552" sldId="961"/>
        </pc:sldMkLst>
      </pc:sldChg>
      <pc:sldChg chg="delSp modSp mod">
        <pc:chgData name="Dees, Walter" userId="8ee75126-16a7-4962-96c4-920e8247786f" providerId="ADAL" clId="{88B5ED6E-AA25-49D1-BD62-BCBC0C0961DD}" dt="2023-09-06T21:13:03.593" v="4753" actId="20577"/>
        <pc:sldMkLst>
          <pc:docMk/>
          <pc:sldMk cId="1568325951" sldId="962"/>
        </pc:sldMkLst>
        <pc:spChg chg="mod">
          <ac:chgData name="Dees, Walter" userId="8ee75126-16a7-4962-96c4-920e8247786f" providerId="ADAL" clId="{88B5ED6E-AA25-49D1-BD62-BCBC0C0961DD}" dt="2023-09-06T15:18:45.118" v="4585" actId="1035"/>
          <ac:spMkLst>
            <pc:docMk/>
            <pc:sldMk cId="1568325951" sldId="962"/>
            <ac:spMk id="7170" creationId="{3794A7AC-F975-4B82-9FCA-9C67ECE03726}"/>
          </ac:spMkLst>
        </pc:spChg>
        <pc:spChg chg="mod">
          <ac:chgData name="Dees, Walter" userId="8ee75126-16a7-4962-96c4-920e8247786f" providerId="ADAL" clId="{88B5ED6E-AA25-49D1-BD62-BCBC0C0961DD}" dt="2023-09-06T21:13:03.593" v="4753" actId="20577"/>
          <ac:spMkLst>
            <pc:docMk/>
            <pc:sldMk cId="1568325951" sldId="962"/>
            <ac:spMk id="7171" creationId="{8B215120-9330-4C24-86C0-93DB3C460B0D}"/>
          </ac:spMkLst>
        </pc:spChg>
        <pc:picChg chg="del">
          <ac:chgData name="Dees, Walter" userId="8ee75126-16a7-4962-96c4-920e8247786f" providerId="ADAL" clId="{88B5ED6E-AA25-49D1-BD62-BCBC0C0961DD}" dt="2023-09-05T10:12:42.080" v="21" actId="478"/>
          <ac:picMkLst>
            <pc:docMk/>
            <pc:sldMk cId="1568325951" sldId="962"/>
            <ac:picMk id="3" creationId="{7212DB22-F223-DCEA-087A-32998F29BCE9}"/>
          </ac:picMkLst>
        </pc:picChg>
        <pc:picChg chg="del">
          <ac:chgData name="Dees, Walter" userId="8ee75126-16a7-4962-96c4-920e8247786f" providerId="ADAL" clId="{88B5ED6E-AA25-49D1-BD62-BCBC0C0961DD}" dt="2023-09-05T10:12:43.018" v="22" actId="478"/>
          <ac:picMkLst>
            <pc:docMk/>
            <pc:sldMk cId="1568325951" sldId="962"/>
            <ac:picMk id="5" creationId="{AC9E178E-A211-7DCF-0096-F723BE3B7CA9}"/>
          </ac:picMkLst>
        </pc:picChg>
      </pc:sldChg>
      <pc:sldChg chg="delSp modSp mod">
        <pc:chgData name="Dees, Walter" userId="8ee75126-16a7-4962-96c4-920e8247786f" providerId="ADAL" clId="{88B5ED6E-AA25-49D1-BD62-BCBC0C0961DD}" dt="2023-09-06T15:18:40.286" v="4576" actId="1036"/>
        <pc:sldMkLst>
          <pc:docMk/>
          <pc:sldMk cId="1565346476" sldId="963"/>
        </pc:sldMkLst>
        <pc:spChg chg="del">
          <ac:chgData name="Dees, Walter" userId="8ee75126-16a7-4962-96c4-920e8247786f" providerId="ADAL" clId="{88B5ED6E-AA25-49D1-BD62-BCBC0C0961DD}" dt="2023-09-05T10:45:34.924" v="1672" actId="478"/>
          <ac:spMkLst>
            <pc:docMk/>
            <pc:sldMk cId="1565346476" sldId="963"/>
            <ac:spMk id="8" creationId="{764CCF1B-C002-3393-0849-04E20568FAF7}"/>
          </ac:spMkLst>
        </pc:spChg>
        <pc:spChg chg="del">
          <ac:chgData name="Dees, Walter" userId="8ee75126-16a7-4962-96c4-920e8247786f" providerId="ADAL" clId="{88B5ED6E-AA25-49D1-BD62-BCBC0C0961DD}" dt="2023-09-05T10:45:37.455" v="1673" actId="478"/>
          <ac:spMkLst>
            <pc:docMk/>
            <pc:sldMk cId="1565346476" sldId="963"/>
            <ac:spMk id="9" creationId="{0B0B0FB0-0479-4511-1378-EE4B3AC72D71}"/>
          </ac:spMkLst>
        </pc:spChg>
        <pc:spChg chg="mod">
          <ac:chgData name="Dees, Walter" userId="8ee75126-16a7-4962-96c4-920e8247786f" providerId="ADAL" clId="{88B5ED6E-AA25-49D1-BD62-BCBC0C0961DD}" dt="2023-09-06T15:18:40.286" v="4576" actId="1036"/>
          <ac:spMkLst>
            <pc:docMk/>
            <pc:sldMk cId="1565346476" sldId="963"/>
            <ac:spMk id="7170" creationId="{3794A7AC-F975-4B82-9FCA-9C67ECE03726}"/>
          </ac:spMkLst>
        </pc:spChg>
        <pc:spChg chg="mod">
          <ac:chgData name="Dees, Walter" userId="8ee75126-16a7-4962-96c4-920e8247786f" providerId="ADAL" clId="{88B5ED6E-AA25-49D1-BD62-BCBC0C0961DD}" dt="2023-09-06T15:17:58.396" v="4513" actId="207"/>
          <ac:spMkLst>
            <pc:docMk/>
            <pc:sldMk cId="1565346476" sldId="963"/>
            <ac:spMk id="7171" creationId="{8B215120-9330-4C24-86C0-93DB3C460B0D}"/>
          </ac:spMkLst>
        </pc:spChg>
        <pc:picChg chg="del">
          <ac:chgData name="Dees, Walter" userId="8ee75126-16a7-4962-96c4-920e8247786f" providerId="ADAL" clId="{88B5ED6E-AA25-49D1-BD62-BCBC0C0961DD}" dt="2023-09-05T10:45:32.379" v="1671" actId="478"/>
          <ac:picMkLst>
            <pc:docMk/>
            <pc:sldMk cId="1565346476" sldId="963"/>
            <ac:picMk id="4" creationId="{8A531FA1-3752-B769-675D-5EAAE6173416}"/>
          </ac:picMkLst>
        </pc:picChg>
        <pc:picChg chg="del">
          <ac:chgData name="Dees, Walter" userId="8ee75126-16a7-4962-96c4-920e8247786f" providerId="ADAL" clId="{88B5ED6E-AA25-49D1-BD62-BCBC0C0961DD}" dt="2023-09-05T10:45:32.379" v="1671" actId="478"/>
          <ac:picMkLst>
            <pc:docMk/>
            <pc:sldMk cId="1565346476" sldId="963"/>
            <ac:picMk id="7" creationId="{A4C83145-FDE6-3701-AF45-36FF18EAC757}"/>
          </ac:picMkLst>
        </pc:picChg>
      </pc:sldChg>
      <pc:sldMasterChg chg="modSp mod">
        <pc:chgData name="Dees, Walter" userId="8ee75126-16a7-4962-96c4-920e8247786f" providerId="ADAL" clId="{88B5ED6E-AA25-49D1-BD62-BCBC0C0961DD}" dt="2023-09-06T21:06:33.627" v="4603" actId="6549"/>
        <pc:sldMasterMkLst>
          <pc:docMk/>
          <pc:sldMasterMk cId="0" sldId="2147485146"/>
        </pc:sldMasterMkLst>
        <pc:spChg chg="mod">
          <ac:chgData name="Dees, Walter" userId="8ee75126-16a7-4962-96c4-920e8247786f" providerId="ADAL" clId="{88B5ED6E-AA25-49D1-BD62-BCBC0C0961DD}" dt="2023-09-05T12:43:43.173" v="4175" actId="14100"/>
          <ac:spMkLst>
            <pc:docMk/>
            <pc:sldMasterMk cId="0" sldId="2147485146"/>
            <ac:spMk id="11" creationId="{AA2802BD-1B72-4AD1-8184-0FD099607084}"/>
          </ac:spMkLst>
        </pc:spChg>
        <pc:spChg chg="mod">
          <ac:chgData name="Dees, Walter" userId="8ee75126-16a7-4962-96c4-920e8247786f" providerId="ADAL" clId="{88B5ED6E-AA25-49D1-BD62-BCBC0C0961DD}" dt="2023-09-06T21:06:33.627" v="4603" actId="6549"/>
          <ac:spMkLst>
            <pc:docMk/>
            <pc:sldMasterMk cId="0" sldId="2147485146"/>
            <ac:spMk id="13" creationId="{AF4006C6-1A95-4284-A498-917EA49F0F95}"/>
          </ac:spMkLst>
        </pc:spChg>
      </pc:sldMaster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60387"/>
            <a:ext cx="10515600" cy="11303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96363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400" b="1" dirty="0">
                <a:latin typeface="Arial "/>
              </a:rPr>
              <a:t>3GPP TSG SA Plenary #101	</a:t>
            </a:r>
          </a:p>
          <a:p>
            <a:pPr eaLnBrk="1" hangingPunct="1">
              <a:defRPr/>
            </a:pPr>
            <a:r>
              <a:rPr lang="fr-FR" altLang="en-US" sz="1400" b="1" dirty="0">
                <a:latin typeface="Arial "/>
              </a:rPr>
              <a:t>Bangalore, </a:t>
            </a:r>
            <a:r>
              <a:rPr lang="fr-FR" altLang="en-US" sz="1400" b="1" dirty="0" err="1">
                <a:latin typeface="Arial "/>
              </a:rPr>
              <a:t>India</a:t>
            </a:r>
            <a:r>
              <a:rPr lang="fr-FR" altLang="en-US" sz="1400" b="1" dirty="0">
                <a:latin typeface="Arial "/>
              </a:rPr>
              <a:t>, </a:t>
            </a:r>
            <a:r>
              <a:rPr lang="fr-FR" altLang="en-US" sz="1400" b="1" dirty="0" err="1">
                <a:latin typeface="Arial "/>
              </a:rPr>
              <a:t>September</a:t>
            </a:r>
            <a:r>
              <a:rPr lang="fr-FR" altLang="en-US" sz="1400" b="1" dirty="0">
                <a:latin typeface="Arial "/>
              </a:rPr>
              <a:t> 11-15, 2023</a:t>
            </a:r>
            <a:endParaRPr lang="sv-SE" altLang="en-US" sz="1400" b="1" dirty="0">
              <a:latin typeface="Arial "/>
            </a:endParaRP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308757" y="133350"/>
            <a:ext cx="20450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400" b="1" dirty="0">
                <a:solidFill>
                  <a:srgbClr val="0000FF"/>
                </a:solidFill>
                <a:latin typeface="Arial "/>
              </a:rPr>
              <a:t> SP-231116</a:t>
            </a:r>
          </a:p>
          <a:p>
            <a:pPr algn="r" eaLnBrk="1" hangingPunct="1">
              <a:defRPr/>
            </a:pPr>
            <a:endParaRPr lang="sv-SE" altLang="en-US" sz="1400" b="1" dirty="0">
              <a:solidFill>
                <a:srgbClr val="0000FF"/>
              </a:solidFill>
              <a:latin typeface="Arial "/>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02198" y="2162825"/>
            <a:ext cx="8669715" cy="1662098"/>
          </a:xfrm>
        </p:spPr>
        <p:txBody>
          <a:bodyPr/>
          <a:lstStyle/>
          <a:p>
            <a:pPr eaLnBrk="1" hangingPunct="1"/>
            <a:r>
              <a:rPr lang="en-GB" altLang="en-US" sz="4400" dirty="0"/>
              <a:t>Discussion on NPN support for </a:t>
            </a:r>
            <a:r>
              <a:rPr lang="en-GB" altLang="en-US" sz="4400" dirty="0" err="1"/>
              <a:t>ProSe</a:t>
            </a:r>
            <a:r>
              <a:rPr lang="en-GB" altLang="en-US" sz="4400" dirty="0"/>
              <a:t> for release 19</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4589463"/>
            <a:ext cx="7886700" cy="1500187"/>
          </a:xfrm>
        </p:spPr>
        <p:txBody>
          <a:bodyPr/>
          <a:lstStyle/>
          <a:p>
            <a:pPr marL="0" indent="0" eaLnBrk="1" hangingPunct="1">
              <a:spcBef>
                <a:spcPts val="600"/>
              </a:spcBef>
              <a:buFontTx/>
              <a:buNone/>
            </a:pPr>
            <a:r>
              <a:rPr lang="en-GB" altLang="en-US" dirty="0"/>
              <a:t>Philips International B.V., Siemens AG</a:t>
            </a:r>
          </a:p>
          <a:p>
            <a:pPr marL="0" indent="0" eaLnBrk="1" hangingPunct="1">
              <a:buFontTx/>
              <a:buNone/>
            </a:pPr>
            <a:endParaRPr lang="en-GB" altLang="en-US" dirty="0"/>
          </a:p>
        </p:txBody>
      </p:sp>
    </p:spTree>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06174" y="510056"/>
            <a:ext cx="10515600" cy="1130301"/>
          </a:xfrm>
        </p:spPr>
        <p:txBody>
          <a:bodyPr/>
          <a:lstStyle/>
          <a:p>
            <a:r>
              <a:rPr lang="en-US" altLang="en-US" sz="4000" dirty="0"/>
              <a:t>Introduction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altLang="en-US" sz="2000" dirty="0"/>
              <a:t>Based on the SA Plenary Release 19 Workshop in June a list of topics was identified to improve </a:t>
            </a:r>
            <a:r>
              <a:rPr lang="en-US" altLang="en-US" sz="2000" dirty="0" err="1"/>
              <a:t>ProSe</a:t>
            </a:r>
            <a:r>
              <a:rPr lang="en-US" altLang="en-US" sz="2000" dirty="0"/>
              <a:t>, one</a:t>
            </a:r>
            <a:r>
              <a:rPr lang="en-US" sz="2000" dirty="0"/>
              <a:t> of these topics was “NPN Enhancements for </a:t>
            </a:r>
            <a:r>
              <a:rPr lang="en-US" sz="2000" dirty="0" err="1"/>
              <a:t>ProSe</a:t>
            </a:r>
            <a:r>
              <a:rPr lang="en-US" sz="2000" dirty="0"/>
              <a:t>”. </a:t>
            </a:r>
          </a:p>
          <a:p>
            <a:r>
              <a:rPr lang="en-US" altLang="en-US" sz="2000" dirty="0"/>
              <a:t>During SA2 Moderated E-mail discussions </a:t>
            </a:r>
            <a:r>
              <a:rPr lang="en-US" sz="2000" dirty="0"/>
              <a:t>7 companies indicated support or conditional support for “NPN Enhancements for </a:t>
            </a:r>
            <a:r>
              <a:rPr lang="en-US" sz="2000" dirty="0" err="1"/>
              <a:t>ProSe</a:t>
            </a:r>
            <a:r>
              <a:rPr lang="en-US" sz="2000" dirty="0"/>
              <a:t>”, but at least 5 companies requested additional information to clarify the scope of this topic before they could indicate support. Hence this topics was not yet included by the moderator in the resulting draft release 19 SID for </a:t>
            </a:r>
            <a:r>
              <a:rPr lang="en-US" sz="2000" dirty="0" err="1"/>
              <a:t>ProSe</a:t>
            </a:r>
            <a:r>
              <a:rPr lang="en-US" sz="2000" dirty="0"/>
              <a:t>.</a:t>
            </a:r>
          </a:p>
          <a:p>
            <a:r>
              <a:rPr lang="en-US" sz="2000" dirty="0"/>
              <a:t>This presentation aims to clarify this topic and address the comments.</a:t>
            </a:r>
          </a:p>
          <a:p>
            <a:r>
              <a:rPr lang="en-US" sz="2000" dirty="0"/>
              <a:t>It is important to consider this topic for inclusion in release 19, given that without NPN support deployment of </a:t>
            </a:r>
            <a:r>
              <a:rPr lang="en-US" sz="2000" dirty="0" err="1"/>
              <a:t>ProSe</a:t>
            </a:r>
            <a:r>
              <a:rPr lang="en-US" sz="2000" dirty="0"/>
              <a:t> (e.g. in factories) is hampered, and important SA1 use cases identified for </a:t>
            </a:r>
            <a:r>
              <a:rPr lang="en-US" sz="2000" dirty="0" err="1"/>
              <a:t>ProSe</a:t>
            </a:r>
            <a:r>
              <a:rPr lang="en-US" sz="2000" dirty="0"/>
              <a:t> (e.g. collaborating mobile robots) cannot be supported. It also affects other programs, such as Ranging, i.e. ranging cannot be deployed in NPNs unless NPN support for </a:t>
            </a:r>
            <a:r>
              <a:rPr lang="en-US" sz="2000" dirty="0" err="1"/>
              <a:t>ProSe</a:t>
            </a:r>
            <a:r>
              <a:rPr lang="en-US" sz="2000" dirty="0"/>
              <a:t> is added.</a:t>
            </a:r>
            <a:endParaRPr lang="en-US" sz="1600" dirty="0"/>
          </a:p>
          <a:p>
            <a:pPr lvl="1"/>
            <a:endParaRPr lang="en-US" altLang="en-US" sz="1600" dirty="0"/>
          </a:p>
          <a:p>
            <a:pPr marL="0" indent="0">
              <a:buNone/>
            </a:pPr>
            <a:endParaRPr lang="en-US" altLang="en-US" sz="2400" dirty="0"/>
          </a:p>
        </p:txBody>
      </p:sp>
    </p:spTree>
    <p:extLst>
      <p:ext uri="{BB962C8B-B14F-4D97-AF65-F5344CB8AC3E}">
        <p14:creationId xmlns:p14="http://schemas.microsoft.com/office/powerpoint/2010/main" val="1568325951"/>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56501" y="559495"/>
            <a:ext cx="9786457" cy="1130301"/>
          </a:xfrm>
        </p:spPr>
        <p:txBody>
          <a:bodyPr/>
          <a:lstStyle/>
          <a:p>
            <a:pPr>
              <a:lnSpc>
                <a:spcPct val="80000"/>
              </a:lnSpc>
            </a:pPr>
            <a:r>
              <a:rPr lang="en-US" altLang="en-US" sz="3600" dirty="0"/>
              <a:t>What needs to be studied and specified?</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266700" y="1825625"/>
            <a:ext cx="11925299" cy="4351338"/>
          </a:xfrm>
        </p:spPr>
        <p:txBody>
          <a:bodyPr/>
          <a:lstStyle/>
          <a:p>
            <a:r>
              <a:rPr lang="en-US" sz="1800" dirty="0"/>
              <a:t>As indicated in 23.501 clauses 5.30.2.0 and 5.30.3.1, </a:t>
            </a:r>
            <a:r>
              <a:rPr lang="en-US" sz="1800" dirty="0" err="1"/>
              <a:t>ProSe</a:t>
            </a:r>
            <a:r>
              <a:rPr lang="en-US" sz="1800" dirty="0"/>
              <a:t> is currently not supported for NPNs. The main purpose is therefore to s</a:t>
            </a:r>
            <a:r>
              <a:rPr lang="en-US" altLang="en-US" sz="1800" dirty="0"/>
              <a:t>tudy and identify the gaps and enhancement to support the </a:t>
            </a:r>
            <a:r>
              <a:rPr lang="en-US" altLang="en-US" sz="1800" dirty="0" err="1"/>
              <a:t>ProSe</a:t>
            </a:r>
            <a:r>
              <a:rPr lang="en-US" altLang="en-US" sz="1800" dirty="0"/>
              <a:t> service in NPNs.</a:t>
            </a:r>
          </a:p>
          <a:p>
            <a:r>
              <a:rPr lang="en-US" altLang="en-US" sz="1800" dirty="0"/>
              <a:t>Detailed work would include:</a:t>
            </a:r>
          </a:p>
          <a:p>
            <a:pPr lvl="1"/>
            <a:r>
              <a:rPr lang="en-US" altLang="en-US" sz="1400" dirty="0"/>
              <a:t>Architecture and procedure updates to enable UEs to access NPNs via a </a:t>
            </a:r>
            <a:r>
              <a:rPr lang="en-US" altLang="en-US" sz="1400" dirty="0" err="1"/>
              <a:t>ProSe</a:t>
            </a:r>
            <a:r>
              <a:rPr lang="en-US" altLang="en-US" sz="1400" dirty="0"/>
              <a:t> relay, including studying and specifying how to authorize and identify Relay Service Codes for UEs accessing NPNs.</a:t>
            </a:r>
          </a:p>
          <a:p>
            <a:pPr lvl="1"/>
            <a:r>
              <a:rPr lang="en-US" altLang="en-US" sz="1400" dirty="0"/>
              <a:t>Study potential updates to architecture and procedures for support of direct device communication in NPNs.</a:t>
            </a:r>
          </a:p>
          <a:p>
            <a:pPr lvl="1"/>
            <a:r>
              <a:rPr lang="en-US" altLang="en-US" sz="1400" dirty="0"/>
              <a:t>Study how to convey NPN related identifiers, such as NID, CAG ID, GIN during </a:t>
            </a:r>
            <a:r>
              <a:rPr lang="en-US" altLang="en-US" sz="1400" dirty="0" err="1"/>
              <a:t>ProSe</a:t>
            </a:r>
            <a:r>
              <a:rPr lang="en-US" altLang="en-US" sz="1400" dirty="0"/>
              <a:t> discovery, to aid in selection of </a:t>
            </a:r>
            <a:r>
              <a:rPr lang="en-US" altLang="en-US" sz="1400" dirty="0" err="1"/>
              <a:t>ProSe</a:t>
            </a:r>
            <a:r>
              <a:rPr lang="en-US" altLang="en-US" sz="1400" dirty="0"/>
              <a:t> peer UEs or relay UEs that match the network selection criteria for NPNs.</a:t>
            </a:r>
          </a:p>
          <a:p>
            <a:pPr lvl="1"/>
            <a:r>
              <a:rPr lang="en-US" altLang="en-US" sz="1400" dirty="0"/>
              <a:t>Study whether and how CAG is used for access control for </a:t>
            </a:r>
            <a:r>
              <a:rPr lang="en-US" altLang="en-US" sz="1400" dirty="0" err="1"/>
              <a:t>ProSe</a:t>
            </a:r>
            <a:r>
              <a:rPr lang="en-US" altLang="en-US" sz="1400" dirty="0"/>
              <a:t> UEs.</a:t>
            </a:r>
          </a:p>
          <a:p>
            <a:pPr lvl="1"/>
            <a:r>
              <a:rPr lang="en-US" altLang="en-US" sz="1400" dirty="0"/>
              <a:t>Study whether and how authentication/authorization procedures and key management functions need to be updated to support 3</a:t>
            </a:r>
            <a:r>
              <a:rPr lang="en-US" altLang="en-US" sz="1400" baseline="30000" dirty="0"/>
              <a:t>rd</a:t>
            </a:r>
            <a:r>
              <a:rPr lang="en-US" altLang="en-US" sz="1400" dirty="0"/>
              <a:t> party credential holders and key generating EAP methods (e.g. EAP-TLS).</a:t>
            </a:r>
          </a:p>
          <a:p>
            <a:pPr lvl="1"/>
            <a:r>
              <a:rPr lang="en-US" altLang="en-US" sz="1400" dirty="0"/>
              <a:t>Study whether and how a UE can access an Onboarding Standalone Non-Public Network (ON-SNPN) via </a:t>
            </a:r>
            <a:r>
              <a:rPr lang="en-US" altLang="en-US" sz="1400" dirty="0" err="1"/>
              <a:t>ProSe</a:t>
            </a:r>
            <a:r>
              <a:rPr lang="en-US" altLang="en-US" sz="1400" dirty="0"/>
              <a:t> relay for UE onboarding.</a:t>
            </a:r>
          </a:p>
          <a:p>
            <a:r>
              <a:rPr lang="en-US" altLang="en-US" sz="1800" dirty="0"/>
              <a:t>Other important topics related to NPN support, such as support for URLLC/TSC need to be discussed as well, but can be discussed as part of the URLLC/TSC release 19 study item proposal.</a:t>
            </a:r>
          </a:p>
        </p:txBody>
      </p:sp>
    </p:spTree>
    <p:extLst>
      <p:ext uri="{BB962C8B-B14F-4D97-AF65-F5344CB8AC3E}">
        <p14:creationId xmlns:p14="http://schemas.microsoft.com/office/powerpoint/2010/main" val="1565346476"/>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7071B0B-94D2-D715-079E-FFBE29729C82}"/>
              </a:ext>
            </a:extLst>
          </p:cNvPr>
          <p:cNvSpPr/>
          <p:nvPr/>
        </p:nvSpPr>
        <p:spPr>
          <a:xfrm>
            <a:off x="336370" y="4001294"/>
            <a:ext cx="11101793" cy="1008289"/>
          </a:xfrm>
          <a:prstGeom prst="rect">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L"/>
          </a:p>
        </p:txBody>
      </p:sp>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343256" y="518445"/>
            <a:ext cx="10515600" cy="1130301"/>
          </a:xfrm>
        </p:spPr>
        <p:txBody>
          <a:bodyPr/>
          <a:lstStyle/>
          <a:p>
            <a:r>
              <a:rPr lang="en-GB" altLang="en-US" sz="4000" dirty="0"/>
              <a:t>Conclusion</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199" y="1804655"/>
            <a:ext cx="10856053" cy="4351338"/>
          </a:xfrm>
        </p:spPr>
        <p:txBody>
          <a:bodyPr/>
          <a:lstStyle/>
          <a:p>
            <a:pPr>
              <a:buFont typeface="Arial" panose="020B0604020202020204" pitchFamily="34" charset="0"/>
              <a:buChar char="•"/>
            </a:pPr>
            <a:endParaRPr lang="en-US" sz="1200" kern="1200" dirty="0">
              <a:solidFill>
                <a:schemeClr val="tx1"/>
              </a:solidFill>
              <a:effectLst/>
              <a:latin typeface="+mn-lt"/>
              <a:ea typeface="+mn-ea"/>
              <a:cs typeface="+mn-cs"/>
            </a:endParaRPr>
          </a:p>
          <a:p>
            <a:pPr marL="457200" lvl="1" indent="0">
              <a:spcBef>
                <a:spcPts val="300"/>
              </a:spcBef>
              <a:buClrTx/>
              <a:buNone/>
            </a:pPr>
            <a:endParaRPr lang="en-US" sz="1200" kern="1200" dirty="0">
              <a:effectLst/>
              <a:latin typeface="+mn-lt"/>
              <a:ea typeface="+mn-ea"/>
              <a:cs typeface="+mn-cs"/>
            </a:endParaRPr>
          </a:p>
          <a:p>
            <a:pPr marL="971550" lvl="1" indent="-514350">
              <a:buAutoNum type="arabicParenR"/>
            </a:pPr>
            <a:endParaRPr lang="en-US" altLang="en-US" sz="1600" dirty="0"/>
          </a:p>
          <a:p>
            <a:pPr marL="514350" indent="-514350">
              <a:buAutoNum type="arabicParenR"/>
            </a:pPr>
            <a:endParaRPr lang="en-US" altLang="en-US" sz="2000" dirty="0"/>
          </a:p>
          <a:p>
            <a:pPr marL="514350" indent="-514350">
              <a:buAutoNum type="arabicParenR"/>
            </a:pPr>
            <a:endParaRPr lang="en-US" altLang="en-US" sz="2000" dirty="0"/>
          </a:p>
          <a:p>
            <a:pPr marL="514350" indent="-514350">
              <a:buAutoNum type="arabicParenR"/>
            </a:pPr>
            <a:endParaRPr lang="en-US" altLang="en-US" dirty="0"/>
          </a:p>
        </p:txBody>
      </p:sp>
      <p:sp>
        <p:nvSpPr>
          <p:cNvPr id="2" name="Content Placeholder 2">
            <a:extLst>
              <a:ext uri="{FF2B5EF4-FFF2-40B4-BE49-F238E27FC236}">
                <a16:creationId xmlns:a16="http://schemas.microsoft.com/office/drawing/2014/main" id="{17B35D88-5A08-BFB6-0256-469A70716D41}"/>
              </a:ext>
            </a:extLst>
          </p:cNvPr>
          <p:cNvSpPr txBox="1">
            <a:spLocks/>
          </p:cNvSpPr>
          <p:nvPr/>
        </p:nvSpPr>
        <p:spPr bwMode="auto">
          <a:xfrm>
            <a:off x="266701" y="1825625"/>
            <a:ext cx="11020424"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2"/>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en-US" sz="2000" dirty="0"/>
              <a:t>Lack of understanding on the topic of NPN enhancements for </a:t>
            </a:r>
            <a:r>
              <a:rPr lang="en-US" altLang="en-US" sz="2000" dirty="0" err="1"/>
              <a:t>ProSe</a:t>
            </a:r>
            <a:r>
              <a:rPr lang="en-US" altLang="en-US" sz="2000" dirty="0"/>
              <a:t> led to topic not yet being included by the moderator for release 19 study.</a:t>
            </a:r>
          </a:p>
          <a:p>
            <a:r>
              <a:rPr lang="en-US" altLang="en-US" sz="2000" dirty="0"/>
              <a:t>Several enhancements needed to be able to use and deploy </a:t>
            </a:r>
            <a:r>
              <a:rPr lang="en-US" altLang="en-US" sz="2000" dirty="0" err="1"/>
              <a:t>ProSe</a:t>
            </a:r>
            <a:r>
              <a:rPr lang="en-US" altLang="en-US" sz="2000" dirty="0"/>
              <a:t> in NPNs. </a:t>
            </a:r>
          </a:p>
          <a:p>
            <a:r>
              <a:rPr lang="en-US" altLang="en-US" sz="2000" dirty="0"/>
              <a:t>Important to include this topic in release 19 study for </a:t>
            </a:r>
            <a:r>
              <a:rPr lang="en-US" altLang="en-US" sz="2000" dirty="0" err="1"/>
              <a:t>ProSe</a:t>
            </a:r>
            <a:r>
              <a:rPr lang="en-US" altLang="en-US" sz="2000" dirty="0"/>
              <a:t>, otherwise it hampers deployment of </a:t>
            </a:r>
            <a:r>
              <a:rPr lang="en-US" altLang="en-US" sz="2000" dirty="0" err="1"/>
              <a:t>ProSe</a:t>
            </a:r>
            <a:r>
              <a:rPr lang="en-US" altLang="en-US" sz="2000" dirty="0"/>
              <a:t>, does not address important use cases, and also affects other features such as Ranging. </a:t>
            </a:r>
          </a:p>
          <a:p>
            <a:pPr marL="0" indent="0">
              <a:buNone/>
            </a:pPr>
            <a:endParaRPr lang="en-US" sz="2000" dirty="0"/>
          </a:p>
          <a:p>
            <a:pPr marL="87313" indent="0">
              <a:buNone/>
            </a:pPr>
            <a:r>
              <a:rPr lang="en-US" sz="2000" b="1" u="sng" dirty="0">
                <a:solidFill>
                  <a:schemeClr val="bg1"/>
                </a:solidFill>
              </a:rPr>
              <a:t>Proposal for endorsement:</a:t>
            </a:r>
          </a:p>
          <a:p>
            <a:pPr marL="87313" indent="0">
              <a:buNone/>
            </a:pPr>
            <a:r>
              <a:rPr lang="en-US" sz="2000" dirty="0">
                <a:solidFill>
                  <a:schemeClr val="bg1"/>
                </a:solidFill>
              </a:rPr>
              <a:t>Add “NPN support for </a:t>
            </a:r>
            <a:r>
              <a:rPr lang="en-US" sz="2000" dirty="0" err="1">
                <a:solidFill>
                  <a:schemeClr val="bg1"/>
                </a:solidFill>
              </a:rPr>
              <a:t>ProSe</a:t>
            </a:r>
            <a:r>
              <a:rPr lang="en-US" sz="2000" dirty="0">
                <a:solidFill>
                  <a:schemeClr val="bg1"/>
                </a:solidFill>
              </a:rPr>
              <a:t>” with the clarifications mentioned on slide 3 to the draft release 19 SID for </a:t>
            </a:r>
            <a:r>
              <a:rPr lang="en-US" sz="2000" dirty="0" err="1">
                <a:solidFill>
                  <a:schemeClr val="bg1"/>
                </a:solidFill>
              </a:rPr>
              <a:t>ProSe</a:t>
            </a:r>
            <a:r>
              <a:rPr lang="en-US" sz="2000" dirty="0">
                <a:solidFill>
                  <a:schemeClr val="bg1"/>
                </a:solidFill>
              </a:rPr>
              <a:t>, as input for further discussion on the SID during Q4.</a:t>
            </a:r>
            <a:endParaRPr lang="en-US" sz="1600" dirty="0">
              <a:solidFill>
                <a:schemeClr val="bg1"/>
              </a:solidFill>
            </a:endParaRPr>
          </a:p>
          <a:p>
            <a:pPr lvl="1"/>
            <a:endParaRPr lang="en-US" altLang="en-US" sz="1600" dirty="0"/>
          </a:p>
          <a:p>
            <a:pPr marL="0" indent="0">
              <a:buFontTx/>
              <a:buNone/>
            </a:pPr>
            <a:endParaRPr lang="en-US" altLang="en-US" sz="2400" dirty="0"/>
          </a:p>
        </p:txBody>
      </p:sp>
    </p:spTree>
    <p:extLst>
      <p:ext uri="{BB962C8B-B14F-4D97-AF65-F5344CB8AC3E}">
        <p14:creationId xmlns:p14="http://schemas.microsoft.com/office/powerpoint/2010/main" val="2424538177"/>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0</TotalTime>
  <Words>565</Words>
  <Application>Microsoft Office PowerPoint</Application>
  <PresentationFormat>Widescreen</PresentationFormat>
  <Paragraphs>28</Paragraphs>
  <Slides>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vt:i4>
      </vt:variant>
    </vt:vector>
  </HeadingPairs>
  <TitlesOfParts>
    <vt:vector size="10" baseType="lpstr">
      <vt:lpstr>Arial</vt:lpstr>
      <vt:lpstr>Arial </vt:lpstr>
      <vt:lpstr>Calibri</vt:lpstr>
      <vt:lpstr>Calibri Light</vt:lpstr>
      <vt:lpstr>Times New Roman</vt:lpstr>
      <vt:lpstr>Office Theme</vt:lpstr>
      <vt:lpstr>Discussion on NPN support for ProSe for release 19</vt:lpstr>
      <vt:lpstr>Introduction</vt:lpstr>
      <vt:lpstr>What needs to be studied and specified?</vt:lpstr>
      <vt:lpstr>Conclusion</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Dees, Walter</cp:lastModifiedBy>
  <cp:revision>603</cp:revision>
  <dcterms:created xsi:type="dcterms:W3CDTF">2010-02-05T13:52:04Z</dcterms:created>
  <dcterms:modified xsi:type="dcterms:W3CDTF">2023-09-06T21:15:04Z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